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Average"/>
      <p:regular r:id="rId13"/>
    </p:embeddedFont>
    <p:embeddedFont>
      <p:font typeface="Oswa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verage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bold.fntdata"/><Relationship Id="rId14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aba9bcb07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aba9bcb07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aba9bcb07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aba9bcb07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aba9bcb07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aba9bcb07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ba9bcb07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aba9bcb07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aba9bcb07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aba9bcb07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aba9bcb070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aba9bcb07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cnbc.com/2025/11/29/silver-hit-record-highs-in-2025-and-still-has-further-to-run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Silver the Devil’s Metal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Alex Feeley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6068" y="3066475"/>
            <a:ext cx="2346675" cy="15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250" y="3066475"/>
            <a:ext cx="2419200" cy="16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200"/>
              <a:t>What's</a:t>
            </a:r>
            <a:r>
              <a:rPr lang="en" sz="4200"/>
              <a:t> New in 2025</a:t>
            </a:r>
            <a:endParaRPr sz="4200"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2681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-"/>
            </a:pPr>
            <a:r>
              <a:rPr lang="en" sz="2900"/>
              <a:t>Silver has increased 71% in 2025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Char char="-"/>
            </a:pPr>
            <a:r>
              <a:rPr lang="en" sz="2900"/>
              <a:t>Silver has hit it’s all time </a:t>
            </a:r>
            <a:r>
              <a:rPr lang="en" sz="2900"/>
              <a:t>high</a:t>
            </a:r>
            <a:r>
              <a:rPr lang="en" sz="2900"/>
              <a:t> with </a:t>
            </a:r>
            <a:r>
              <a:rPr lang="en" sz="2900"/>
              <a:t>renewed</a:t>
            </a:r>
            <a:r>
              <a:rPr lang="en" sz="2900"/>
              <a:t> </a:t>
            </a:r>
            <a:r>
              <a:rPr lang="en" sz="2900"/>
              <a:t>interest</a:t>
            </a:r>
            <a:r>
              <a:rPr lang="en" sz="2900"/>
              <a:t> in investment</a:t>
            </a:r>
            <a:endParaRPr sz="2900"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0600" y="2788500"/>
            <a:ext cx="4422793" cy="235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46642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What's</a:t>
            </a:r>
            <a:r>
              <a:rPr lang="en"/>
              <a:t> causing this Renewal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3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High demand from industries:</a:t>
            </a:r>
            <a:endParaRPr sz="5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/>
              <a:t>Used in solar panels, electric cars, and electronics.</a:t>
            </a:r>
            <a:endParaRPr sz="5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/>
              <a:t>Low supply:</a:t>
            </a:r>
            <a:endParaRPr sz="5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/>
              <a:t>Silver mines aren’t producing enough to keep up.</a:t>
            </a:r>
            <a:endParaRPr sz="5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/>
              <a:t>Falling inventory:</a:t>
            </a:r>
            <a:endParaRPr sz="5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/>
              <a:t>Storage vaults have much less silver than in past years.</a:t>
            </a:r>
            <a:endParaRPr sz="5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600"/>
              <a:t>Investors buying in:</a:t>
            </a:r>
            <a:endParaRPr sz="5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5600"/>
              <a:t>People are turning to silver as a safe investment during uncertain economic times.</a:t>
            </a:r>
            <a:endParaRPr sz="560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7575" y="1017725"/>
            <a:ext cx="3062374" cy="229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this Means for Silver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Silver’s price is rising because companies need it and people want it as an investment.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combination doesn’t happen often which is why the price is setting records.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Analysts say the trend may continue if demand stays strong.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474" y="3200150"/>
            <a:ext cx="3497049" cy="1943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r>
              <a:rPr lang="en"/>
              <a:t> for the Future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silver mines be able to produce more?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Will demand from solar and EVs keep growing?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Could the price drop if the economy changes?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9927" y="3273226"/>
            <a:ext cx="4324150" cy="181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225" y="598838"/>
            <a:ext cx="7619525" cy="39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Article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https://www.cnbc.com/2025/11/29/silver-hit-record-highs-in-2025-and-still-has-further-to-run.htm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